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1" r:id="rId6"/>
    <p:sldId id="302" r:id="rId7"/>
    <p:sldId id="303" r:id="rId8"/>
    <p:sldId id="304" r:id="rId9"/>
    <p:sldId id="305" r:id="rId10"/>
    <p:sldId id="310" r:id="rId11"/>
    <p:sldId id="311" r:id="rId12"/>
    <p:sldId id="312" r:id="rId13"/>
    <p:sldId id="313" r:id="rId14"/>
    <p:sldId id="317" r:id="rId15"/>
    <p:sldId id="318" r:id="rId16"/>
    <p:sldId id="319" r:id="rId17"/>
    <p:sldId id="320" r:id="rId18"/>
    <p:sldId id="315" r:id="rId19"/>
    <p:sldId id="308" r:id="rId20"/>
    <p:sldId id="309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301"/>
    <a:srgbClr val="F1AD01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1/6/2023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xmlns="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xmlns="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xmlns="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xmlns="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xmlns="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xmlns="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xmlns="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xmlns="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xmlns="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xmlns="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xmlns="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xmlns="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xmlns="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xmlns="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xmlns="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xmlns="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xmlns="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xmlns="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xmlns="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xmlns="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xmlns="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xmlns="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xmlns="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xmlns="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xmlns="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xmlns="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xmlns="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xmlns="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xmlns="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xmlns="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xmlns="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xmlns="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xmlns="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xmlns="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xmlns="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145" y="3471826"/>
            <a:ext cx="9119664" cy="1243584"/>
          </a:xfrm>
        </p:spPr>
        <p:txBody>
          <a:bodyPr/>
          <a:lstStyle/>
          <a:p>
            <a:r>
              <a:rPr lang="en-US" sz="5400" dirty="0" smtClean="0"/>
              <a:t>SwagZinn – A Social Media</a:t>
            </a:r>
            <a:endParaRPr lang="en-US" sz="5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33145" y="4730518"/>
            <a:ext cx="6768751" cy="328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GB" sz="1800" kern="1200" spc="3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 smtClean="0">
                <a:solidFill>
                  <a:srgbClr val="F1B301"/>
                </a:solidFill>
                <a:latin typeface="Trebuchet MS" panose="020B0603020202020204" pitchFamily="34" charset="0"/>
              </a:rPr>
              <a:t>Represented by</a:t>
            </a:r>
            <a:r>
              <a:rPr lang="en-US" sz="2000" b="1" dirty="0" smtClean="0">
                <a:solidFill>
                  <a:srgbClr val="F1B301"/>
                </a:solidFill>
                <a:latin typeface="Trebuchet MS" panose="020B0603020202020204" pitchFamily="34" charset="0"/>
              </a:rPr>
              <a:t>: </a:t>
            </a:r>
            <a:r>
              <a:rPr lang="en-US" sz="2000" dirty="0" smtClean="0">
                <a:latin typeface="Trebuchet MS" panose="020B0603020202020204" pitchFamily="34" charset="0"/>
              </a:rPr>
              <a:t>Vipul &amp; Shubham</a:t>
            </a:r>
            <a:endParaRPr lang="en-US" sz="2000" dirty="0">
              <a:latin typeface="Trebuchet MS" panose="020B06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9460" y="237451"/>
            <a:ext cx="7897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Hindu Institute of Management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</a:rPr>
              <a:t>5</a:t>
            </a:r>
            <a:r>
              <a:rPr lang="en-US" sz="2000" dirty="0" smtClean="0">
                <a:solidFill>
                  <a:schemeClr val="bg1"/>
                </a:solidFill>
              </a:rPr>
              <a:t>. My Profile </a:t>
            </a:r>
            <a:r>
              <a:rPr lang="en-US" sz="2000" dirty="0" err="1" smtClean="0">
                <a:solidFill>
                  <a:schemeClr val="bg1"/>
                </a:solidFill>
              </a:rPr>
              <a:t>GridView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Clr>
                <a:schemeClr val="accent2"/>
              </a:buClr>
            </a:pP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13054" y="2267603"/>
            <a:ext cx="6759608" cy="3800688"/>
          </a:xfrm>
          <a:prstGeom prst="rect">
            <a:avLst/>
          </a:prstGeom>
        </p:spPr>
      </p:pic>
      <p:pic>
        <p:nvPicPr>
          <p:cNvPr id="7" name="Picture 6" descr="C:\Users\Shubham\AppData\Local\Microsoft\Windows\INetCache\Content.Word\Screenshot_2022-12-13-15-58-49-200_com.android.chrom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72" y="698406"/>
            <a:ext cx="2419118" cy="536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690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</a:rPr>
              <a:t>6</a:t>
            </a:r>
            <a:r>
              <a:rPr lang="en-US" sz="2000" dirty="0" smtClean="0">
                <a:solidFill>
                  <a:schemeClr val="bg1"/>
                </a:solidFill>
              </a:rPr>
              <a:t>. My Profile Card View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19554" y="2267603"/>
            <a:ext cx="6738488" cy="3788813"/>
          </a:xfrm>
          <a:prstGeom prst="rect">
            <a:avLst/>
          </a:prstGeom>
        </p:spPr>
      </p:pic>
      <p:pic>
        <p:nvPicPr>
          <p:cNvPr id="9" name="Picture 8" descr="C:\Users\Shubham\AppData\Local\Microsoft\Windows\INetCache\Content.Word\Screenshot_2022-12-13-16-36-05-224_com.android.chrom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439" y="900712"/>
            <a:ext cx="2322226" cy="5155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245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</a:rPr>
              <a:t>7</a:t>
            </a:r>
            <a:r>
              <a:rPr lang="en-US" sz="2000" dirty="0" smtClean="0">
                <a:solidFill>
                  <a:schemeClr val="bg1"/>
                </a:solidFill>
              </a:rPr>
              <a:t>. My Profile Saved Post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77479" y="2267603"/>
            <a:ext cx="6421680" cy="36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500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</a:rPr>
              <a:t>8</a:t>
            </a:r>
            <a:r>
              <a:rPr lang="en-US" sz="2000" dirty="0" smtClean="0">
                <a:solidFill>
                  <a:schemeClr val="bg1"/>
                </a:solidFill>
              </a:rPr>
              <a:t>. My Profile Delete Post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13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14554" y="2136184"/>
            <a:ext cx="573151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750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</a:rPr>
              <a:t>9</a:t>
            </a:r>
            <a:r>
              <a:rPr lang="en-US" sz="2000" dirty="0" smtClean="0">
                <a:solidFill>
                  <a:schemeClr val="bg1"/>
                </a:solidFill>
              </a:rPr>
              <a:t>. Searching Account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14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01229" y="2173947"/>
            <a:ext cx="6714972" cy="37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777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10. Adding Comment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15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83928" y="2267603"/>
            <a:ext cx="6696246" cy="3765062"/>
          </a:xfrm>
          <a:prstGeom prst="rect">
            <a:avLst/>
          </a:prstGeom>
        </p:spPr>
      </p:pic>
      <p:pic>
        <p:nvPicPr>
          <p:cNvPr id="7" name="Picture 6" descr="C:\Users\Shubham\AppData\Local\Microsoft\Windows\INetCache\Content.Word\Screenshot_2022-12-13-16-04-27-531_com.android.chrom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014" y="788723"/>
            <a:ext cx="2339526" cy="5194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2803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254963" y="1550695"/>
            <a:ext cx="7774221" cy="423258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Nowadays people don’t have time to go outside and meet the loved ones. Everyone wants an easy way to connect people.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1B301"/>
                </a:solidFill>
              </a:rPr>
              <a:t>SwagZinn</a:t>
            </a:r>
            <a:r>
              <a:rPr lang="en-US" sz="2000" dirty="0" smtClean="0">
                <a:solidFill>
                  <a:schemeClr val="bg1"/>
                </a:solidFill>
              </a:rPr>
              <a:t> is a way by which people can </a:t>
            </a:r>
            <a:r>
              <a:rPr lang="en-US" sz="2000" b="1" dirty="0" smtClean="0">
                <a:solidFill>
                  <a:srgbClr val="F1B301"/>
                </a:solidFill>
              </a:rPr>
              <a:t>connect</a:t>
            </a:r>
            <a:r>
              <a:rPr lang="en-US" sz="2000" dirty="0" smtClean="0">
                <a:solidFill>
                  <a:schemeClr val="bg1"/>
                </a:solidFill>
              </a:rPr>
              <a:t> with people all over the world.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On </a:t>
            </a:r>
            <a:r>
              <a:rPr lang="en-US" sz="2000" b="1" dirty="0" smtClean="0">
                <a:solidFill>
                  <a:srgbClr val="F1B301"/>
                </a:solidFill>
              </a:rPr>
              <a:t>SwagZinn</a:t>
            </a:r>
            <a:r>
              <a:rPr lang="en-US" sz="2000" dirty="0" smtClean="0">
                <a:solidFill>
                  <a:schemeClr val="bg1"/>
                </a:solidFill>
              </a:rPr>
              <a:t> people  can create account and start posting their </a:t>
            </a:r>
            <a:r>
              <a:rPr lang="en-US" sz="2000" b="1" dirty="0" smtClean="0">
                <a:solidFill>
                  <a:srgbClr val="F1B301"/>
                </a:solidFill>
              </a:rPr>
              <a:t>views, memories, images, posts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with some additional informational content.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This project teaches us how to deal with </a:t>
            </a:r>
            <a:r>
              <a:rPr lang="en-US" sz="2000" b="1" dirty="0" smtClean="0">
                <a:solidFill>
                  <a:srgbClr val="FFC000"/>
                </a:solidFill>
              </a:rPr>
              <a:t>database</a:t>
            </a:r>
            <a:r>
              <a:rPr lang="en-US" sz="2000" dirty="0" smtClean="0">
                <a:solidFill>
                  <a:schemeClr val="bg1"/>
                </a:solidFill>
              </a:rPr>
              <a:t>, how to build a system that can serve a </a:t>
            </a:r>
            <a:r>
              <a:rPr lang="en-US" sz="2000" b="1" dirty="0" smtClean="0">
                <a:solidFill>
                  <a:srgbClr val="FFC000"/>
                </a:solidFill>
              </a:rPr>
              <a:t>multiple users </a:t>
            </a:r>
            <a:r>
              <a:rPr lang="en-US" sz="2000" dirty="0" smtClean="0">
                <a:solidFill>
                  <a:schemeClr val="bg1"/>
                </a:solidFill>
              </a:rPr>
              <a:t>at the same time.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also teaches us  how to deal with </a:t>
            </a:r>
            <a:r>
              <a:rPr lang="en-US" sz="2000" b="1" dirty="0" smtClean="0">
                <a:solidFill>
                  <a:srgbClr val="FFC000"/>
                </a:solidFill>
              </a:rPr>
              <a:t>cookies</a:t>
            </a:r>
            <a:r>
              <a:rPr lang="en-US" sz="2000" dirty="0" smtClean="0">
                <a:solidFill>
                  <a:schemeClr val="bg1"/>
                </a:solidFill>
              </a:rPr>
              <a:t> and </a:t>
            </a:r>
            <a:r>
              <a:rPr lang="en-US" sz="2000" b="1" dirty="0" smtClean="0">
                <a:solidFill>
                  <a:srgbClr val="FFC000"/>
                </a:solidFill>
              </a:rPr>
              <a:t>sessions</a:t>
            </a:r>
            <a:r>
              <a:rPr lang="en-US" sz="2000" dirty="0" smtClean="0">
                <a:solidFill>
                  <a:schemeClr val="bg1"/>
                </a:solidFill>
              </a:rPr>
              <a:t> to give users a good experience</a:t>
            </a:r>
            <a:endParaRPr lang="en-US" sz="2000" dirty="0">
              <a:solidFill>
                <a:schemeClr val="bg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16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="" xmlns:a16="http://schemas.microsoft.com/office/drawing/2014/main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Conclusion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269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254963" y="1550695"/>
            <a:ext cx="7774221" cy="272442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We will implement </a:t>
            </a:r>
            <a:r>
              <a:rPr lang="en-US" sz="2000" b="1" dirty="0" smtClean="0">
                <a:solidFill>
                  <a:srgbClr val="F1B301"/>
                </a:solidFill>
              </a:rPr>
              <a:t>Chatting</a:t>
            </a:r>
            <a:r>
              <a:rPr lang="en-US" sz="2000" dirty="0" smtClean="0">
                <a:solidFill>
                  <a:schemeClr val="bg1"/>
                </a:solidFill>
              </a:rPr>
              <a:t> Feature.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We will implement </a:t>
            </a:r>
            <a:r>
              <a:rPr lang="en-US" sz="2000" b="1" dirty="0" smtClean="0">
                <a:solidFill>
                  <a:srgbClr val="F1B301"/>
                </a:solidFill>
              </a:rPr>
              <a:t>infinite scroll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in Search bar.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We will add the page of </a:t>
            </a:r>
            <a:r>
              <a:rPr lang="en-US" sz="2000" b="1" dirty="0" smtClean="0">
                <a:solidFill>
                  <a:srgbClr val="F1B301"/>
                </a:solidFill>
              </a:rPr>
              <a:t>trending posts</a:t>
            </a:r>
            <a:r>
              <a:rPr lang="en-US" sz="2000" dirty="0" smtClean="0">
                <a:solidFill>
                  <a:schemeClr val="bg1"/>
                </a:solidFill>
              </a:rPr>
              <a:t> (Most liked ones).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We will upgrade our project to </a:t>
            </a:r>
            <a:r>
              <a:rPr lang="en-US" sz="2000" b="1" dirty="0" smtClean="0">
                <a:solidFill>
                  <a:srgbClr val="F1B301"/>
                </a:solidFill>
              </a:rPr>
              <a:t>mobile application platform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We will add functionalities to upload </a:t>
            </a:r>
            <a:r>
              <a:rPr lang="en-US" sz="2000" b="1" dirty="0" smtClean="0">
                <a:solidFill>
                  <a:srgbClr val="F1B301"/>
                </a:solidFill>
              </a:rPr>
              <a:t>videos</a:t>
            </a:r>
            <a:r>
              <a:rPr lang="en-US" sz="2000" dirty="0" smtClean="0">
                <a:solidFill>
                  <a:schemeClr val="bg1"/>
                </a:solidFill>
              </a:rPr>
              <a:t> too.</a:t>
            </a: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17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="" xmlns:a16="http://schemas.microsoft.com/office/drawing/2014/main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Future Scope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317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062" y="2631844"/>
            <a:ext cx="4640744" cy="1243584"/>
          </a:xfrm>
        </p:spPr>
        <p:txBody>
          <a:bodyPr/>
          <a:lstStyle/>
          <a:p>
            <a:r>
              <a:rPr lang="en-US" sz="6000" dirty="0"/>
              <a:t>Thank You 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590072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TextShape 2"/>
          <p:cNvSpPr txBox="1"/>
          <p:nvPr/>
        </p:nvSpPr>
        <p:spPr>
          <a:xfrm>
            <a:off x="1042061" y="1428313"/>
            <a:ext cx="5382489" cy="238366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5750" lvl="0" indent="-285750">
              <a:spcBef>
                <a:spcPts val="1000"/>
              </a:spcBef>
              <a:buClr>
                <a:schemeClr val="accent2"/>
              </a:buClr>
              <a:buSzPts val="36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sym typeface="Calibri"/>
              </a:rPr>
              <a:t>Introduction about the Project</a:t>
            </a:r>
            <a:endParaRPr lang="en-US" dirty="0">
              <a:solidFill>
                <a:schemeClr val="bg1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chemeClr val="accent2"/>
              </a:buClr>
              <a:buSzPts val="36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Project Scheduling – Gantt Chart</a:t>
            </a:r>
          </a:p>
          <a:p>
            <a:pPr marL="342900" lvl="0" indent="-342900">
              <a:spcBef>
                <a:spcPts val="1000"/>
              </a:spcBef>
              <a:buClr>
                <a:schemeClr val="accent2"/>
              </a:buClr>
              <a:buSzPts val="36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Flow Chart</a:t>
            </a:r>
          </a:p>
          <a:p>
            <a:pPr marL="342900" lvl="0" indent="-342900">
              <a:spcBef>
                <a:spcPts val="1000"/>
              </a:spcBef>
              <a:buClr>
                <a:schemeClr val="accent2"/>
              </a:buClr>
              <a:buSzPts val="36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Screen Designs</a:t>
            </a:r>
            <a:endParaRPr lang="en-US" dirty="0">
              <a:solidFill>
                <a:schemeClr val="bg1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chemeClr val="accent2"/>
              </a:buClr>
              <a:buSzPts val="36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sym typeface="Calibri"/>
              </a:rPr>
              <a:t>Conclusion 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chemeClr val="accent2"/>
              </a:buClr>
              <a:buSzPts val="36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sym typeface="Calibri"/>
              </a:rPr>
              <a:t>Future 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Contents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621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28091" y="2381968"/>
            <a:ext cx="7774221" cy="308068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We </a:t>
            </a:r>
            <a:r>
              <a:rPr lang="en-US" sz="2000" dirty="0">
                <a:solidFill>
                  <a:schemeClr val="bg1"/>
                </a:solidFill>
              </a:rPr>
              <a:t>have build </a:t>
            </a:r>
            <a:r>
              <a:rPr lang="en-US" sz="2000" b="1" dirty="0">
                <a:solidFill>
                  <a:srgbClr val="F1B301"/>
                </a:solidFill>
              </a:rPr>
              <a:t>SwagZinn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a social media website where users can create account and can start posting photos and follow peoples. And much more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SwagZinn is an application which includes </a:t>
            </a:r>
            <a:r>
              <a:rPr lang="en-US" sz="2000" b="1" dirty="0" smtClean="0">
                <a:solidFill>
                  <a:srgbClr val="F1B301"/>
                </a:solidFill>
              </a:rPr>
              <a:t>saving our life moments</a:t>
            </a:r>
            <a:r>
              <a:rPr lang="en-US" sz="2000" dirty="0" smtClean="0">
                <a:solidFill>
                  <a:schemeClr val="bg1"/>
                </a:solidFill>
              </a:rPr>
              <a:t> to the internet &amp; </a:t>
            </a:r>
            <a:r>
              <a:rPr lang="en-US" sz="2000" b="1" dirty="0" smtClean="0">
                <a:solidFill>
                  <a:srgbClr val="F1B301"/>
                </a:solidFill>
              </a:rPr>
              <a:t>sharing</a:t>
            </a:r>
            <a:r>
              <a:rPr lang="en-US" sz="2000" dirty="0" smtClean="0">
                <a:solidFill>
                  <a:schemeClr val="bg1"/>
                </a:solidFill>
              </a:rPr>
              <a:t> it to the world in the form of posts.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allows people to </a:t>
            </a:r>
            <a:r>
              <a:rPr lang="en-US" sz="2000" b="1" dirty="0" smtClean="0">
                <a:solidFill>
                  <a:srgbClr val="F1B301"/>
                </a:solidFill>
              </a:rPr>
              <a:t>connect</a:t>
            </a:r>
            <a:r>
              <a:rPr lang="en-US" sz="2000" dirty="0" smtClean="0">
                <a:solidFill>
                  <a:schemeClr val="bg1"/>
                </a:solidFill>
              </a:rPr>
              <a:t> to the world by following them. See their posts, like and comment on their posts.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1B301"/>
              </a:solidFill>
            </a:endParaRPr>
          </a:p>
          <a:p>
            <a:pPr marL="360">
              <a:buClr>
                <a:srgbClr val="000000"/>
              </a:buClr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75548" y="1443342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 smtClean="0">
                <a:solidFill>
                  <a:schemeClr val="accent2"/>
                </a:solidFill>
              </a:rPr>
              <a:t>Introduction About the Project</a:t>
            </a:r>
            <a:endParaRPr lang="en-US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56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254963" y="1550695"/>
            <a:ext cx="7774221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 </a:t>
            </a:r>
            <a:r>
              <a:rPr lang="en-US" sz="2000" b="1" dirty="0" smtClean="0">
                <a:solidFill>
                  <a:srgbClr val="F1B301"/>
                </a:solidFill>
              </a:rPr>
              <a:t>Gantt Chart </a:t>
            </a:r>
            <a:r>
              <a:rPr lang="en-US" sz="2000" dirty="0" smtClean="0">
                <a:solidFill>
                  <a:schemeClr val="bg1"/>
                </a:solidFill>
              </a:rPr>
              <a:t>is commonly used graphical depiction of a project schedule. </a:t>
            </a:r>
            <a:endParaRPr lang="en-US" sz="2000" b="1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Project Monitoring</a:t>
            </a:r>
            <a:r>
              <a:rPr lang="en-US" sz="2400" b="1" dirty="0" smtClean="0">
                <a:solidFill>
                  <a:schemeClr val="accent2"/>
                </a:solidFill>
              </a:rPr>
              <a:t> (Gantt Chart)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6A0200E-4286-8948-CCBD-AB59A166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81" y="2735945"/>
            <a:ext cx="7414903" cy="361981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2794252" y="2248886"/>
            <a:ext cx="235963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2"/>
                </a:solidFill>
              </a:rPr>
              <a:t>Gantt Chart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064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Flow Chart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67" y="606816"/>
            <a:ext cx="5869062" cy="59312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5598" y="1586320"/>
            <a:ext cx="4182061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Clr>
                <a:schemeClr val="accent2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 </a:t>
            </a:r>
            <a:r>
              <a:rPr lang="en-US" sz="2000" b="1" dirty="0">
                <a:solidFill>
                  <a:srgbClr val="FFC000"/>
                </a:solidFill>
              </a:rPr>
              <a:t>flowchart</a:t>
            </a:r>
            <a:r>
              <a:rPr lang="en-US" sz="2000" dirty="0">
                <a:solidFill>
                  <a:schemeClr val="bg1"/>
                </a:solidFill>
              </a:rPr>
              <a:t> is a diagram that depicts a process, system or computer algorithm. </a:t>
            </a:r>
          </a:p>
          <a:p>
            <a:pPr marL="285750" lvl="0" indent="-285750">
              <a:spcBef>
                <a:spcPts val="1000"/>
              </a:spcBef>
              <a:buClr>
                <a:schemeClr val="accent2"/>
              </a:buClr>
              <a:buSzPts val="36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880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1. Landing Page of SwagZinn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Designs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878772" y="2255728"/>
            <a:ext cx="6911439" cy="3886056"/>
          </a:xfrm>
          <a:prstGeom prst="rect">
            <a:avLst/>
          </a:prstGeom>
        </p:spPr>
      </p:pic>
      <p:pic>
        <p:nvPicPr>
          <p:cNvPr id="11" name="Picture 10" descr="C:\Users\Shubham\AppData\Local\Microsoft\Windows\INetCache\Content.Word\Screenshot_2022-12-13-15-40-29-376_com.android.chrom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439" y="697623"/>
            <a:ext cx="2452855" cy="5444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7396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</a:rPr>
              <a:t>2</a:t>
            </a:r>
            <a:r>
              <a:rPr lang="en-US" sz="2000" dirty="0" smtClean="0">
                <a:solidFill>
                  <a:schemeClr val="bg1"/>
                </a:solidFill>
              </a:rPr>
              <a:t>. Home Page of SwagZinn</a:t>
            </a: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14557" y="2267603"/>
            <a:ext cx="6768778" cy="3805844"/>
          </a:xfrm>
          <a:prstGeom prst="rect">
            <a:avLst/>
          </a:prstGeom>
        </p:spPr>
      </p:pic>
      <p:pic>
        <p:nvPicPr>
          <p:cNvPr id="8" name="Picture 7" descr="C:\Users\Shubham\AppData\Local\Microsoft\Windows\INetCache\Content.Word\Screenshot_2022-12-13-16-00-41-767_com.android.chrom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528" y="835790"/>
            <a:ext cx="2359140" cy="5237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6151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</a:rPr>
              <a:t>3</a:t>
            </a:r>
            <a:r>
              <a:rPr lang="en-US" sz="2000" dirty="0" smtClean="0">
                <a:solidFill>
                  <a:schemeClr val="bg1"/>
                </a:solidFill>
              </a:rPr>
              <a:t>. Adding Post in SwagZinn</a:t>
            </a: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72051" y="2267603"/>
            <a:ext cx="7012139" cy="3942677"/>
          </a:xfrm>
          <a:prstGeom prst="rect">
            <a:avLst/>
          </a:prstGeom>
        </p:spPr>
      </p:pic>
      <p:pic>
        <p:nvPicPr>
          <p:cNvPr id="8" name="Picture 7" descr="C:\Users\Shubham\AppData\Local\Microsoft\Windows\INetCache\Content.Word\Screenshot_2022-12-13-16-01-05-782_com.android.chrom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439" y="817833"/>
            <a:ext cx="2429103" cy="5392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2820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599349" y="1550695"/>
            <a:ext cx="5136434" cy="1433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</a:rPr>
              <a:t>4</a:t>
            </a:r>
            <a:r>
              <a:rPr lang="en-US" sz="2000" dirty="0" smtClean="0">
                <a:solidFill>
                  <a:schemeClr val="bg1"/>
                </a:solidFill>
              </a:rPr>
              <a:t>. My Profile in SwagZinn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endParaRPr lang="en-US" sz="2000" dirty="0">
              <a:solidFill>
                <a:srgbClr val="F1B301"/>
              </a:solidFill>
            </a:endParaRPr>
          </a:p>
          <a:p>
            <a:pPr marL="45756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8736873" y="6355759"/>
            <a:ext cx="2843619" cy="3645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5A1016-671B-449B-AA7A-30B9E3168843}" type="slidenum">
              <a:rPr lang="en-IN" sz="7998" spc="-1">
                <a:solidFill>
                  <a:srgbClr val="F03B5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</a:t>
            </a:fld>
            <a:endParaRPr lang="en-IN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 txBox="1">
            <a:spLocks/>
          </p:cNvSpPr>
          <p:nvPr/>
        </p:nvSpPr>
        <p:spPr>
          <a:xfrm>
            <a:off x="563673" y="612069"/>
            <a:ext cx="7718766" cy="7916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chemeClr val="accent2"/>
                </a:solidFill>
              </a:rPr>
              <a:t>Screen Design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67055" y="2267603"/>
            <a:ext cx="6822970" cy="3836314"/>
          </a:xfrm>
          <a:prstGeom prst="rect">
            <a:avLst/>
          </a:prstGeom>
        </p:spPr>
      </p:pic>
      <p:pic>
        <p:nvPicPr>
          <p:cNvPr id="7" name="Picture 6" descr="C:\Users\Shubham\AppData\Local\Microsoft\Windows\INetCache\Content.Word\Screenshot_2022-12-13-15-58-49-200_com.android.chrom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45" y="749960"/>
            <a:ext cx="2411943" cy="5353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1206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396</Words>
  <Application>Microsoft Office PowerPoint</Application>
  <PresentationFormat>Widescreen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Tahoma</vt:lpstr>
      <vt:lpstr>Times New Roman</vt:lpstr>
      <vt:lpstr>Trade Gothic LT Pro</vt:lpstr>
      <vt:lpstr>Trebuchet MS</vt:lpstr>
      <vt:lpstr>Office Theme</vt:lpstr>
      <vt:lpstr>SwagZinn – A Social Media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2021-11-29T17:43:44Z</dcterms:created>
  <dcterms:modified xsi:type="dcterms:W3CDTF">2023-01-06T07:36:20Z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